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4"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9144000" cy="5143500" type="screen16x9"/>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2" d="100"/>
          <a:sy n="102" d="100"/>
        </p:scale>
        <p:origin x="-456" y="1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 name="Shape 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extLst>
      <p:ext uri="{BB962C8B-B14F-4D97-AF65-F5344CB8AC3E}">
        <p14:creationId xmlns:p14="http://schemas.microsoft.com/office/powerpoint/2010/main" val="2721729150"/>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
        <p:cNvGrpSpPr/>
        <p:nvPr/>
      </p:nvGrpSpPr>
      <p:grpSpPr>
        <a:xfrm>
          <a:off x="0" y="0"/>
          <a:ext cx="0" cy="0"/>
          <a:chOff x="0" y="0"/>
          <a:chExt cx="0" cy="0"/>
        </a:xfrm>
      </p:grpSpPr>
      <p:sp>
        <p:nvSpPr>
          <p:cNvPr id="39" name="Shape 39"/>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40" name="Shape 4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Shape 46"/>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47" name="Shape 4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Shape 53"/>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54" name="Shape 5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Shape 60"/>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61" name="Shape 6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Shape 67"/>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68" name="Shape 6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Shape 74"/>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75" name="Shape 7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82" name="Shape 8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89" name="Shape 8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8"/>
        <p:cNvGrpSpPr/>
        <p:nvPr/>
      </p:nvGrpSpPr>
      <p:grpSpPr>
        <a:xfrm>
          <a:off x="0" y="0"/>
          <a:ext cx="0" cy="0"/>
          <a:chOff x="0" y="0"/>
          <a:chExt cx="0" cy="0"/>
        </a:xfrm>
      </p:grpSpPr>
      <p:sp>
        <p:nvSpPr>
          <p:cNvPr id="9" name="Shape 9"/>
          <p:cNvSpPr/>
          <p:nvPr/>
        </p:nvSpPr>
        <p:spPr>
          <a:xfrm rot="10800000" flipH="1">
            <a:off x="0" y="3093234"/>
            <a:ext cx="8458200" cy="712499"/>
          </a:xfrm>
          <a:prstGeom prst="rect">
            <a:avLst/>
          </a:prstGeom>
          <a:solidFill>
            <a:schemeClr val="dk2"/>
          </a:solidFill>
          <a:ln>
            <a:noFill/>
          </a:ln>
        </p:spPr>
        <p:txBody>
          <a:bodyPr lIns="91425" tIns="45700" rIns="91425" bIns="45700" anchor="ctr" anchorCtr="0">
            <a:noAutofit/>
          </a:bodyPr>
          <a:lstStyle/>
          <a:p>
            <a:pPr>
              <a:spcBef>
                <a:spcPts val="0"/>
              </a:spcBef>
              <a:buNone/>
            </a:pPr>
            <a:endParaRPr/>
          </a:p>
        </p:txBody>
      </p:sp>
      <p:sp>
        <p:nvSpPr>
          <p:cNvPr id="10" name="Shape 10"/>
          <p:cNvSpPr txBox="1">
            <a:spLocks noGrp="1"/>
          </p:cNvSpPr>
          <p:nvPr>
            <p:ph type="ctrTitle"/>
          </p:nvPr>
        </p:nvSpPr>
        <p:spPr>
          <a:xfrm>
            <a:off x="685800" y="1300757"/>
            <a:ext cx="7772400" cy="1684199"/>
          </a:xfrm>
          <a:prstGeom prst="rect">
            <a:avLst/>
          </a:prstGeom>
        </p:spPr>
        <p:txBody>
          <a:bodyPr lIns="91425" tIns="91425" rIns="91425" bIns="91425" anchor="b" anchorCtr="0"/>
          <a:lstStyle>
            <a:lvl1pPr>
              <a:spcBef>
                <a:spcPts val="0"/>
              </a:spcBef>
              <a:buClr>
                <a:schemeClr val="dk2"/>
              </a:buClr>
              <a:buSzPct val="100000"/>
              <a:defRPr sz="7200">
                <a:solidFill>
                  <a:schemeClr val="dk2"/>
                </a:solidFill>
              </a:defRPr>
            </a:lvl1pPr>
            <a:lvl2pPr>
              <a:spcBef>
                <a:spcPts val="0"/>
              </a:spcBef>
              <a:buClr>
                <a:schemeClr val="dk2"/>
              </a:buClr>
              <a:buSzPct val="100000"/>
              <a:defRPr sz="7200">
                <a:solidFill>
                  <a:schemeClr val="dk2"/>
                </a:solidFill>
              </a:defRPr>
            </a:lvl2pPr>
            <a:lvl3pPr>
              <a:spcBef>
                <a:spcPts val="0"/>
              </a:spcBef>
              <a:buClr>
                <a:schemeClr val="dk2"/>
              </a:buClr>
              <a:buSzPct val="100000"/>
              <a:defRPr sz="7200">
                <a:solidFill>
                  <a:schemeClr val="dk2"/>
                </a:solidFill>
              </a:defRPr>
            </a:lvl3pPr>
            <a:lvl4pPr>
              <a:spcBef>
                <a:spcPts val="0"/>
              </a:spcBef>
              <a:buClr>
                <a:schemeClr val="dk2"/>
              </a:buClr>
              <a:buSzPct val="100000"/>
              <a:defRPr sz="7200">
                <a:solidFill>
                  <a:schemeClr val="dk2"/>
                </a:solidFill>
              </a:defRPr>
            </a:lvl4pPr>
            <a:lvl5pPr>
              <a:spcBef>
                <a:spcPts val="0"/>
              </a:spcBef>
              <a:buClr>
                <a:schemeClr val="dk2"/>
              </a:buClr>
              <a:buSzPct val="100000"/>
              <a:defRPr sz="7200">
                <a:solidFill>
                  <a:schemeClr val="dk2"/>
                </a:solidFill>
              </a:defRPr>
            </a:lvl5pPr>
            <a:lvl6pPr>
              <a:spcBef>
                <a:spcPts val="0"/>
              </a:spcBef>
              <a:buClr>
                <a:schemeClr val="dk2"/>
              </a:buClr>
              <a:buSzPct val="100000"/>
              <a:defRPr sz="7200">
                <a:solidFill>
                  <a:schemeClr val="dk2"/>
                </a:solidFill>
              </a:defRPr>
            </a:lvl6pPr>
            <a:lvl7pPr>
              <a:spcBef>
                <a:spcPts val="0"/>
              </a:spcBef>
              <a:buClr>
                <a:schemeClr val="dk2"/>
              </a:buClr>
              <a:buSzPct val="100000"/>
              <a:defRPr sz="7200">
                <a:solidFill>
                  <a:schemeClr val="dk2"/>
                </a:solidFill>
              </a:defRPr>
            </a:lvl7pPr>
            <a:lvl8pPr>
              <a:spcBef>
                <a:spcPts val="0"/>
              </a:spcBef>
              <a:buClr>
                <a:schemeClr val="dk2"/>
              </a:buClr>
              <a:buSzPct val="100000"/>
              <a:defRPr sz="7200">
                <a:solidFill>
                  <a:schemeClr val="dk2"/>
                </a:solidFill>
              </a:defRPr>
            </a:lvl8pPr>
            <a:lvl9pPr>
              <a:spcBef>
                <a:spcPts val="0"/>
              </a:spcBef>
              <a:buClr>
                <a:schemeClr val="dk2"/>
              </a:buClr>
              <a:buSzPct val="100000"/>
              <a:defRPr sz="7200">
                <a:solidFill>
                  <a:schemeClr val="dk2"/>
                </a:solidFill>
              </a:defRPr>
            </a:lvl9pPr>
          </a:lstStyle>
          <a:p>
            <a:endParaRPr/>
          </a:p>
        </p:txBody>
      </p:sp>
      <p:sp>
        <p:nvSpPr>
          <p:cNvPr id="11" name="Shape 11"/>
          <p:cNvSpPr txBox="1">
            <a:spLocks noGrp="1"/>
          </p:cNvSpPr>
          <p:nvPr>
            <p:ph type="subTitle" idx="1"/>
          </p:nvPr>
        </p:nvSpPr>
        <p:spPr>
          <a:xfrm>
            <a:off x="685800" y="3093357"/>
            <a:ext cx="7772400" cy="712499"/>
          </a:xfrm>
          <a:prstGeom prst="rect">
            <a:avLst/>
          </a:prstGeom>
        </p:spPr>
        <p:txBody>
          <a:bodyPr lIns="91425" tIns="91425" rIns="91425" bIns="91425" anchor="ctr" anchorCtr="0"/>
          <a:lstStyle>
            <a:lvl1pPr>
              <a:spcBef>
                <a:spcPts val="0"/>
              </a:spcBef>
              <a:buClr>
                <a:schemeClr val="lt2"/>
              </a:buClr>
              <a:buNone/>
              <a:defRPr b="1">
                <a:solidFill>
                  <a:schemeClr val="lt2"/>
                </a:solidFill>
              </a:defRPr>
            </a:lvl1pPr>
            <a:lvl2pPr>
              <a:spcBef>
                <a:spcPts val="0"/>
              </a:spcBef>
              <a:buClr>
                <a:schemeClr val="lt2"/>
              </a:buClr>
              <a:buSzPct val="100000"/>
              <a:buNone/>
              <a:defRPr sz="3000" b="1">
                <a:solidFill>
                  <a:schemeClr val="lt2"/>
                </a:solidFill>
              </a:defRPr>
            </a:lvl2pPr>
            <a:lvl3pPr>
              <a:spcBef>
                <a:spcPts val="0"/>
              </a:spcBef>
              <a:buClr>
                <a:schemeClr val="lt2"/>
              </a:buClr>
              <a:buSzPct val="100000"/>
              <a:buNone/>
              <a:defRPr sz="3000" b="1">
                <a:solidFill>
                  <a:schemeClr val="lt2"/>
                </a:solidFill>
              </a:defRPr>
            </a:lvl3pPr>
            <a:lvl4pPr>
              <a:spcBef>
                <a:spcPts val="0"/>
              </a:spcBef>
              <a:buClr>
                <a:schemeClr val="lt2"/>
              </a:buClr>
              <a:buSzPct val="100000"/>
              <a:buNone/>
              <a:defRPr sz="3000" b="1">
                <a:solidFill>
                  <a:schemeClr val="lt2"/>
                </a:solidFill>
              </a:defRPr>
            </a:lvl4pPr>
            <a:lvl5pPr>
              <a:spcBef>
                <a:spcPts val="0"/>
              </a:spcBef>
              <a:buClr>
                <a:schemeClr val="lt2"/>
              </a:buClr>
              <a:buSzPct val="100000"/>
              <a:buNone/>
              <a:defRPr sz="3000" b="1">
                <a:solidFill>
                  <a:schemeClr val="lt2"/>
                </a:solidFill>
              </a:defRPr>
            </a:lvl5pPr>
            <a:lvl6pPr>
              <a:spcBef>
                <a:spcPts val="0"/>
              </a:spcBef>
              <a:buClr>
                <a:schemeClr val="lt2"/>
              </a:buClr>
              <a:buSzPct val="100000"/>
              <a:buNone/>
              <a:defRPr sz="3000" b="1">
                <a:solidFill>
                  <a:schemeClr val="lt2"/>
                </a:solidFill>
              </a:defRPr>
            </a:lvl6pPr>
            <a:lvl7pPr>
              <a:spcBef>
                <a:spcPts val="0"/>
              </a:spcBef>
              <a:buClr>
                <a:schemeClr val="lt2"/>
              </a:buClr>
              <a:buSzPct val="100000"/>
              <a:buNone/>
              <a:defRPr sz="3000" b="1">
                <a:solidFill>
                  <a:schemeClr val="lt2"/>
                </a:solidFill>
              </a:defRPr>
            </a:lvl7pPr>
            <a:lvl8pPr>
              <a:spcBef>
                <a:spcPts val="0"/>
              </a:spcBef>
              <a:buClr>
                <a:schemeClr val="lt2"/>
              </a:buClr>
              <a:buSzPct val="100000"/>
              <a:buNone/>
              <a:defRPr sz="3000" b="1">
                <a:solidFill>
                  <a:schemeClr val="lt2"/>
                </a:solidFill>
              </a:defRPr>
            </a:lvl8pPr>
            <a:lvl9pPr>
              <a:spcBef>
                <a:spcPts val="0"/>
              </a:spcBef>
              <a:buClr>
                <a:schemeClr val="lt2"/>
              </a:buClr>
              <a:buSzPct val="100000"/>
              <a:buNone/>
              <a:defRPr sz="3000" b="1">
                <a:solidFill>
                  <a:schemeClr val="lt2"/>
                </a:solidFill>
              </a:defRPr>
            </a:lvl9pPr>
          </a:lstStyle>
          <a:p>
            <a:endParaRPr/>
          </a:p>
        </p:txBody>
      </p:sp>
      <p:sp>
        <p:nvSpPr>
          <p:cNvPr id="12" name="Shape 12"/>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pPr>
                <a:spcBef>
                  <a:spcPts val="0"/>
                </a:spcBef>
                <a:buNone/>
              </a:pPr>
              <a:t>‹#›</a:t>
            </a:fld>
            <a:endParaRPr lang="e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3"/>
        <p:cNvGrpSpPr/>
        <p:nvPr/>
      </p:nvGrpSpPr>
      <p:grpSpPr>
        <a:xfrm>
          <a:off x="0" y="0"/>
          <a:ext cx="0" cy="0"/>
          <a:chOff x="0" y="0"/>
          <a:chExt cx="0" cy="0"/>
        </a:xfrm>
      </p:grpSpPr>
      <p:sp>
        <p:nvSpPr>
          <p:cNvPr id="14" name="Shape 14"/>
          <p:cNvSpPr/>
          <p:nvPr/>
        </p:nvSpPr>
        <p:spPr>
          <a:xfrm>
            <a:off x="0" y="205977"/>
            <a:ext cx="8686800" cy="1165500"/>
          </a:xfrm>
          <a:prstGeom prst="rect">
            <a:avLst/>
          </a:prstGeom>
          <a:solidFill>
            <a:schemeClr val="dk2"/>
          </a:solidFill>
          <a:ln>
            <a:noFill/>
          </a:ln>
        </p:spPr>
        <p:txBody>
          <a:bodyPr lIns="91425" tIns="45700" rIns="91425" bIns="45700" anchor="ctr" anchorCtr="0">
            <a:noAutofit/>
          </a:bodyPr>
          <a:lstStyle/>
          <a:p>
            <a:pPr>
              <a:spcBef>
                <a:spcPts val="0"/>
              </a:spcBef>
              <a:buNone/>
            </a:pPr>
            <a:endParaRPr/>
          </a:p>
        </p:txBody>
      </p:sp>
      <p:sp>
        <p:nvSpPr>
          <p:cNvPr id="15" name="Shape 15"/>
          <p:cNvSpPr txBox="1">
            <a:spLocks noGrp="1"/>
          </p:cNvSpPr>
          <p:nvPr>
            <p:ph type="title"/>
          </p:nvPr>
        </p:nvSpPr>
        <p:spPr>
          <a:xfrm>
            <a:off x="457200" y="205977"/>
            <a:ext cx="8229600" cy="1141499"/>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6" name="Shape 16"/>
          <p:cNvSpPr txBox="1">
            <a:spLocks noGrp="1"/>
          </p:cNvSpPr>
          <p:nvPr>
            <p:ph type="body" idx="1"/>
          </p:nvPr>
        </p:nvSpPr>
        <p:spPr>
          <a:xfrm>
            <a:off x="457200" y="1460499"/>
            <a:ext cx="8229600" cy="34652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7" name="Shape 17"/>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pPr>
                <a:spcBef>
                  <a:spcPts val="0"/>
                </a:spcBef>
                <a:buNone/>
              </a:pPr>
              <a:t>‹#›</a:t>
            </a:fld>
            <a:endParaRPr lang="e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18"/>
        <p:cNvGrpSpPr/>
        <p:nvPr/>
      </p:nvGrpSpPr>
      <p:grpSpPr>
        <a:xfrm>
          <a:off x="0" y="0"/>
          <a:ext cx="0" cy="0"/>
          <a:chOff x="0" y="0"/>
          <a:chExt cx="0" cy="0"/>
        </a:xfrm>
      </p:grpSpPr>
      <p:sp>
        <p:nvSpPr>
          <p:cNvPr id="19" name="Shape 19"/>
          <p:cNvSpPr/>
          <p:nvPr/>
        </p:nvSpPr>
        <p:spPr>
          <a:xfrm>
            <a:off x="0" y="205977"/>
            <a:ext cx="8686800" cy="1165500"/>
          </a:xfrm>
          <a:prstGeom prst="rect">
            <a:avLst/>
          </a:prstGeom>
          <a:solidFill>
            <a:schemeClr val="dk2"/>
          </a:solidFill>
          <a:ln>
            <a:noFill/>
          </a:ln>
        </p:spPr>
        <p:txBody>
          <a:bodyPr lIns="91425" tIns="45700" rIns="91425" bIns="45700" anchor="ctr" anchorCtr="0">
            <a:noAutofit/>
          </a:bodyPr>
          <a:lstStyle/>
          <a:p>
            <a:pPr>
              <a:spcBef>
                <a:spcPts val="0"/>
              </a:spcBef>
              <a:buNone/>
            </a:pPr>
            <a:endParaRPr/>
          </a:p>
        </p:txBody>
      </p:sp>
      <p:sp>
        <p:nvSpPr>
          <p:cNvPr id="20" name="Shape 20"/>
          <p:cNvSpPr txBox="1">
            <a:spLocks noGrp="1"/>
          </p:cNvSpPr>
          <p:nvPr>
            <p:ph type="title"/>
          </p:nvPr>
        </p:nvSpPr>
        <p:spPr>
          <a:xfrm>
            <a:off x="457200" y="205977"/>
            <a:ext cx="8229600" cy="1141499"/>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1" name="Shape 21"/>
          <p:cNvSpPr txBox="1">
            <a:spLocks noGrp="1"/>
          </p:cNvSpPr>
          <p:nvPr>
            <p:ph type="body" idx="1"/>
          </p:nvPr>
        </p:nvSpPr>
        <p:spPr>
          <a:xfrm>
            <a:off x="457200" y="1460499"/>
            <a:ext cx="4030200" cy="34652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2" name="Shape 22"/>
          <p:cNvSpPr txBox="1">
            <a:spLocks noGrp="1"/>
          </p:cNvSpPr>
          <p:nvPr>
            <p:ph type="body" idx="2"/>
          </p:nvPr>
        </p:nvSpPr>
        <p:spPr>
          <a:xfrm>
            <a:off x="4656667" y="1461908"/>
            <a:ext cx="4030200" cy="34652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3" name="Shape 23"/>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pPr>
                <a:spcBef>
                  <a:spcPts val="0"/>
                </a:spcBef>
                <a:buNone/>
              </a:pPr>
              <a:t>‹#›</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4"/>
        <p:cNvGrpSpPr/>
        <p:nvPr/>
      </p:nvGrpSpPr>
      <p:grpSpPr>
        <a:xfrm>
          <a:off x="0" y="0"/>
          <a:ext cx="0" cy="0"/>
          <a:chOff x="0" y="0"/>
          <a:chExt cx="0" cy="0"/>
        </a:xfrm>
      </p:grpSpPr>
      <p:sp>
        <p:nvSpPr>
          <p:cNvPr id="25" name="Shape 25"/>
          <p:cNvSpPr/>
          <p:nvPr/>
        </p:nvSpPr>
        <p:spPr>
          <a:xfrm>
            <a:off x="0" y="205977"/>
            <a:ext cx="8686800" cy="1165500"/>
          </a:xfrm>
          <a:prstGeom prst="rect">
            <a:avLst/>
          </a:prstGeom>
          <a:solidFill>
            <a:schemeClr val="dk2"/>
          </a:solidFill>
          <a:ln>
            <a:noFill/>
          </a:ln>
        </p:spPr>
        <p:txBody>
          <a:bodyPr lIns="91425" tIns="45700" rIns="91425" bIns="45700" anchor="ctr" anchorCtr="0">
            <a:noAutofit/>
          </a:bodyPr>
          <a:lstStyle/>
          <a:p>
            <a:pPr>
              <a:spcBef>
                <a:spcPts val="0"/>
              </a:spcBef>
              <a:buNone/>
            </a:pPr>
            <a:endParaRPr/>
          </a:p>
        </p:txBody>
      </p:sp>
      <p:sp>
        <p:nvSpPr>
          <p:cNvPr id="26" name="Shape 26"/>
          <p:cNvSpPr txBox="1">
            <a:spLocks noGrp="1"/>
          </p:cNvSpPr>
          <p:nvPr>
            <p:ph type="title"/>
          </p:nvPr>
        </p:nvSpPr>
        <p:spPr>
          <a:xfrm>
            <a:off x="457200" y="205977"/>
            <a:ext cx="8229600" cy="1141499"/>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7" name="Shape 27"/>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pPr>
                <a:spcBef>
                  <a:spcPts val="0"/>
                </a:spcBef>
                <a:buNone/>
              </a:pPr>
              <a:t>‹#›</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aption">
    <p:spTree>
      <p:nvGrpSpPr>
        <p:cNvPr id="1" name="Shape 28"/>
        <p:cNvGrpSpPr/>
        <p:nvPr/>
      </p:nvGrpSpPr>
      <p:grpSpPr>
        <a:xfrm>
          <a:off x="0" y="0"/>
          <a:ext cx="0" cy="0"/>
          <a:chOff x="0" y="0"/>
          <a:chExt cx="0" cy="0"/>
        </a:xfrm>
      </p:grpSpPr>
      <p:sp>
        <p:nvSpPr>
          <p:cNvPr id="29" name="Shape 29"/>
          <p:cNvSpPr/>
          <p:nvPr/>
        </p:nvSpPr>
        <p:spPr>
          <a:xfrm>
            <a:off x="0" y="4406309"/>
            <a:ext cx="8686800" cy="519599"/>
          </a:xfrm>
          <a:prstGeom prst="rect">
            <a:avLst/>
          </a:prstGeom>
          <a:solidFill>
            <a:schemeClr val="dk2"/>
          </a:solidFill>
          <a:ln>
            <a:noFill/>
          </a:ln>
        </p:spPr>
        <p:txBody>
          <a:bodyPr lIns="91425" tIns="45700" rIns="91425" bIns="45700" anchor="ctr" anchorCtr="0">
            <a:noAutofit/>
          </a:bodyPr>
          <a:lstStyle/>
          <a:p>
            <a:pPr>
              <a:spcBef>
                <a:spcPts val="0"/>
              </a:spcBef>
              <a:buNone/>
            </a:pPr>
            <a:endParaRPr/>
          </a:p>
        </p:txBody>
      </p:sp>
      <p:sp>
        <p:nvSpPr>
          <p:cNvPr id="30" name="Shape 30"/>
          <p:cNvSpPr txBox="1">
            <a:spLocks noGrp="1"/>
          </p:cNvSpPr>
          <p:nvPr>
            <p:ph type="body" idx="1"/>
          </p:nvPr>
        </p:nvSpPr>
        <p:spPr>
          <a:xfrm>
            <a:off x="457200" y="4406309"/>
            <a:ext cx="8229600" cy="519599"/>
          </a:xfrm>
          <a:prstGeom prst="rect">
            <a:avLst/>
          </a:prstGeom>
        </p:spPr>
        <p:txBody>
          <a:bodyPr lIns="91425" tIns="91425" rIns="91425" bIns="91425" anchor="ctr" anchorCtr="0"/>
          <a:lstStyle>
            <a:lvl1pPr>
              <a:spcBef>
                <a:spcPts val="0"/>
              </a:spcBef>
              <a:buClr>
                <a:schemeClr val="lt1"/>
              </a:buClr>
              <a:buSzPct val="100000"/>
              <a:buNone/>
              <a:defRPr sz="2400" b="1">
                <a:solidFill>
                  <a:schemeClr val="lt1"/>
                </a:solidFill>
              </a:defRPr>
            </a:lvl1pPr>
          </a:lstStyle>
          <a:p>
            <a:endParaRPr/>
          </a:p>
        </p:txBody>
      </p:sp>
      <p:sp>
        <p:nvSpPr>
          <p:cNvPr id="31" name="Shape 31"/>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solidFill>
                  <a:schemeClr val="dk1"/>
                </a:solidFill>
              </a:defRPr>
            </a:lvl1pPr>
          </a:lstStyle>
          <a:p>
            <a:pPr>
              <a:spcBef>
                <a:spcPts val="0"/>
              </a:spcBef>
              <a:buNone/>
            </a:pPr>
            <a:fld id="{00000000-1234-1234-1234-123412341234}" type="slidenum">
              <a:rPr lang="en"/>
              <a:pPr>
                <a:spcBef>
                  <a:spcPts val="0"/>
                </a:spcBef>
                <a:buNone/>
              </a:pPr>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32"/>
        <p:cNvGrpSpPr/>
        <p:nvPr/>
      </p:nvGrpSpPr>
      <p:grpSpPr>
        <a:xfrm>
          <a:off x="0" y="0"/>
          <a:ext cx="0" cy="0"/>
          <a:chOff x="0" y="0"/>
          <a:chExt cx="0" cy="0"/>
        </a:xfrm>
      </p:grpSpPr>
      <p:sp>
        <p:nvSpPr>
          <p:cNvPr id="33" name="Shape 33"/>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pPr>
                <a:spcBef>
                  <a:spcPts val="0"/>
                </a:spcBef>
                <a:buNone/>
              </a:pPr>
              <a:t>‹#›</a:t>
            </a:fld>
            <a:endParaRPr lang="en"/>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05977"/>
            <a:ext cx="8229600" cy="1141499"/>
          </a:xfrm>
          <a:prstGeom prst="rect">
            <a:avLst/>
          </a:prstGeom>
          <a:noFill/>
          <a:ln>
            <a:noFill/>
          </a:ln>
        </p:spPr>
        <p:txBody>
          <a:bodyPr lIns="91425" tIns="91425" rIns="91425" bIns="91425" anchor="b" anchorCtr="0"/>
          <a:lstStyle>
            <a:lvl1pPr>
              <a:spcBef>
                <a:spcPts val="0"/>
              </a:spcBef>
              <a:buClr>
                <a:schemeClr val="lt1"/>
              </a:buClr>
              <a:buSzPct val="100000"/>
              <a:buNone/>
              <a:defRPr sz="4800" b="1">
                <a:solidFill>
                  <a:schemeClr val="lt1"/>
                </a:solidFill>
              </a:defRPr>
            </a:lvl1pPr>
            <a:lvl2pPr>
              <a:spcBef>
                <a:spcPts val="0"/>
              </a:spcBef>
              <a:buClr>
                <a:schemeClr val="lt1"/>
              </a:buClr>
              <a:buSzPct val="100000"/>
              <a:buNone/>
              <a:defRPr sz="4800" b="1">
                <a:solidFill>
                  <a:schemeClr val="lt1"/>
                </a:solidFill>
              </a:defRPr>
            </a:lvl2pPr>
            <a:lvl3pPr>
              <a:spcBef>
                <a:spcPts val="0"/>
              </a:spcBef>
              <a:buClr>
                <a:schemeClr val="lt1"/>
              </a:buClr>
              <a:buSzPct val="100000"/>
              <a:buNone/>
              <a:defRPr sz="4800" b="1">
                <a:solidFill>
                  <a:schemeClr val="lt1"/>
                </a:solidFill>
              </a:defRPr>
            </a:lvl3pPr>
            <a:lvl4pPr>
              <a:spcBef>
                <a:spcPts val="0"/>
              </a:spcBef>
              <a:buClr>
                <a:schemeClr val="lt1"/>
              </a:buClr>
              <a:buSzPct val="100000"/>
              <a:buNone/>
              <a:defRPr sz="4800" b="1">
                <a:solidFill>
                  <a:schemeClr val="lt1"/>
                </a:solidFill>
              </a:defRPr>
            </a:lvl4pPr>
            <a:lvl5pPr>
              <a:spcBef>
                <a:spcPts val="0"/>
              </a:spcBef>
              <a:buClr>
                <a:schemeClr val="lt1"/>
              </a:buClr>
              <a:buSzPct val="100000"/>
              <a:buNone/>
              <a:defRPr sz="4800" b="1">
                <a:solidFill>
                  <a:schemeClr val="lt1"/>
                </a:solidFill>
              </a:defRPr>
            </a:lvl5pPr>
            <a:lvl6pPr>
              <a:spcBef>
                <a:spcPts val="0"/>
              </a:spcBef>
              <a:buClr>
                <a:schemeClr val="lt1"/>
              </a:buClr>
              <a:buSzPct val="100000"/>
              <a:buNone/>
              <a:defRPr sz="4800" b="1">
                <a:solidFill>
                  <a:schemeClr val="lt1"/>
                </a:solidFill>
              </a:defRPr>
            </a:lvl6pPr>
            <a:lvl7pPr>
              <a:spcBef>
                <a:spcPts val="0"/>
              </a:spcBef>
              <a:buClr>
                <a:schemeClr val="lt1"/>
              </a:buClr>
              <a:buSzPct val="100000"/>
              <a:buNone/>
              <a:defRPr sz="4800" b="1">
                <a:solidFill>
                  <a:schemeClr val="lt1"/>
                </a:solidFill>
              </a:defRPr>
            </a:lvl7pPr>
            <a:lvl8pPr>
              <a:spcBef>
                <a:spcPts val="0"/>
              </a:spcBef>
              <a:buClr>
                <a:schemeClr val="lt1"/>
              </a:buClr>
              <a:buSzPct val="100000"/>
              <a:buNone/>
              <a:defRPr sz="4800" b="1">
                <a:solidFill>
                  <a:schemeClr val="lt1"/>
                </a:solidFill>
              </a:defRPr>
            </a:lvl8pPr>
            <a:lvl9pPr>
              <a:spcBef>
                <a:spcPts val="0"/>
              </a:spcBef>
              <a:buClr>
                <a:schemeClr val="lt1"/>
              </a:buClr>
              <a:buSzPct val="100000"/>
              <a:buNone/>
              <a:defRPr sz="4800" b="1">
                <a:solidFill>
                  <a:schemeClr val="lt1"/>
                </a:solidFill>
              </a:defRPr>
            </a:lvl9pPr>
          </a:lstStyle>
          <a:p>
            <a:endParaRPr/>
          </a:p>
        </p:txBody>
      </p:sp>
      <p:sp>
        <p:nvSpPr>
          <p:cNvPr id="6" name="Shape 6"/>
          <p:cNvSpPr txBox="1">
            <a:spLocks noGrp="1"/>
          </p:cNvSpPr>
          <p:nvPr>
            <p:ph type="body" idx="1"/>
          </p:nvPr>
        </p:nvSpPr>
        <p:spPr>
          <a:xfrm>
            <a:off x="457200" y="1460499"/>
            <a:ext cx="8229600" cy="3465299"/>
          </a:xfrm>
          <a:prstGeom prst="rect">
            <a:avLst/>
          </a:prstGeom>
          <a:noFill/>
          <a:ln>
            <a:noFill/>
          </a:ln>
        </p:spPr>
        <p:txBody>
          <a:bodyPr lIns="91425" tIns="91425" rIns="91425" bIns="91425" anchor="t" anchorCtr="0"/>
          <a:lstStyle>
            <a:lvl1pPr>
              <a:spcBef>
                <a:spcPts val="600"/>
              </a:spcBef>
              <a:buClr>
                <a:schemeClr val="dk2"/>
              </a:buClr>
              <a:buSzPct val="100000"/>
              <a:defRPr sz="3000">
                <a:solidFill>
                  <a:schemeClr val="dk2"/>
                </a:solidFill>
              </a:defRPr>
            </a:lvl1pPr>
            <a:lvl2pPr>
              <a:spcBef>
                <a:spcPts val="480"/>
              </a:spcBef>
              <a:buClr>
                <a:schemeClr val="dk2"/>
              </a:buClr>
              <a:buSzPct val="100000"/>
              <a:defRPr sz="2400">
                <a:solidFill>
                  <a:schemeClr val="dk2"/>
                </a:solidFill>
              </a:defRPr>
            </a:lvl2pPr>
            <a:lvl3pPr>
              <a:spcBef>
                <a:spcPts val="480"/>
              </a:spcBef>
              <a:buClr>
                <a:schemeClr val="dk2"/>
              </a:buClr>
              <a:buSzPct val="100000"/>
              <a:defRPr sz="2400">
                <a:solidFill>
                  <a:schemeClr val="dk2"/>
                </a:solidFill>
              </a:defRPr>
            </a:lvl3pPr>
            <a:lvl4pPr>
              <a:spcBef>
                <a:spcPts val="360"/>
              </a:spcBef>
              <a:buClr>
                <a:schemeClr val="dk2"/>
              </a:buClr>
              <a:buSzPct val="100000"/>
              <a:defRPr sz="1800">
                <a:solidFill>
                  <a:schemeClr val="dk2"/>
                </a:solidFill>
              </a:defRPr>
            </a:lvl4pPr>
            <a:lvl5pPr>
              <a:spcBef>
                <a:spcPts val="360"/>
              </a:spcBef>
              <a:buClr>
                <a:schemeClr val="dk2"/>
              </a:buClr>
              <a:buSzPct val="100000"/>
              <a:defRPr sz="1800">
                <a:solidFill>
                  <a:schemeClr val="dk2"/>
                </a:solidFill>
              </a:defRPr>
            </a:lvl5pPr>
            <a:lvl6pPr>
              <a:spcBef>
                <a:spcPts val="360"/>
              </a:spcBef>
              <a:buClr>
                <a:schemeClr val="dk2"/>
              </a:buClr>
              <a:buSzPct val="100000"/>
              <a:defRPr sz="1800">
                <a:solidFill>
                  <a:schemeClr val="dk2"/>
                </a:solidFill>
              </a:defRPr>
            </a:lvl6pPr>
            <a:lvl7pPr>
              <a:spcBef>
                <a:spcPts val="360"/>
              </a:spcBef>
              <a:buClr>
                <a:schemeClr val="dk2"/>
              </a:buClr>
              <a:buSzPct val="100000"/>
              <a:defRPr sz="1800">
                <a:solidFill>
                  <a:schemeClr val="dk2"/>
                </a:solidFill>
              </a:defRPr>
            </a:lvl7pPr>
            <a:lvl8pPr>
              <a:spcBef>
                <a:spcPts val="360"/>
              </a:spcBef>
              <a:buClr>
                <a:schemeClr val="dk2"/>
              </a:buClr>
              <a:buSzPct val="100000"/>
              <a:defRPr sz="1800">
                <a:solidFill>
                  <a:schemeClr val="dk2"/>
                </a:solidFill>
              </a:defRPr>
            </a:lvl8pPr>
            <a:lvl9pPr>
              <a:spcBef>
                <a:spcPts val="360"/>
              </a:spcBef>
              <a:buClr>
                <a:schemeClr val="dk2"/>
              </a:buClr>
              <a:buSzPct val="100000"/>
              <a:defRPr sz="1800">
                <a:solidFill>
                  <a:schemeClr val="dk2"/>
                </a:solidFill>
              </a:defRPr>
            </a:lvl9pPr>
          </a:lstStyle>
          <a:p>
            <a:endParaRPr/>
          </a:p>
        </p:txBody>
      </p:sp>
      <p:sp>
        <p:nvSpPr>
          <p:cNvPr id="7" name="Shape 7"/>
          <p:cNvSpPr txBox="1">
            <a:spLocks noGrp="1"/>
          </p:cNvSpPr>
          <p:nvPr>
            <p:ph type="sldNum" idx="12"/>
          </p:nvPr>
        </p:nvSpPr>
        <p:spPr>
          <a:xfrm>
            <a:off x="8556791" y="4749850"/>
            <a:ext cx="548699" cy="393600"/>
          </a:xfrm>
          <a:prstGeom prst="rect">
            <a:avLst/>
          </a:prstGeom>
          <a:noFill/>
          <a:ln>
            <a:noFill/>
          </a:ln>
        </p:spPr>
        <p:txBody>
          <a:bodyPr lIns="91425" tIns="91425" rIns="91425" bIns="91425" anchor="ctr" anchorCtr="0">
            <a:noAutofit/>
          </a:bodyPr>
          <a:lstStyle>
            <a:lvl1pPr algn="r">
              <a:spcBef>
                <a:spcPts val="0"/>
              </a:spcBef>
              <a:buNone/>
              <a:defRPr sz="1300">
                <a:solidFill>
                  <a:schemeClr val="dk2"/>
                </a:solidFill>
              </a:defRPr>
            </a:lvl1pPr>
          </a:lstStyle>
          <a:p>
            <a:pPr>
              <a:spcBef>
                <a:spcPts val="0"/>
              </a:spcBef>
              <a:buNone/>
            </a:pPr>
            <a:fld id="{00000000-1234-1234-1234-123412341234}" type="slidenum">
              <a:rPr lang="en"/>
              <a:pPr>
                <a:spcBef>
                  <a:spcPts val="0"/>
                </a:spcBef>
                <a:buNone/>
              </a:pPr>
              <a:t>‹#›</a:t>
            </a:fld>
            <a:endParaRPr lang="en"/>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youtube.com/v/L4Q3ABMLWos" TargetMode="External"/><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1.gif"/><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4"/>
        <p:cNvGrpSpPr/>
        <p:nvPr/>
      </p:nvGrpSpPr>
      <p:grpSpPr>
        <a:xfrm>
          <a:off x="0" y="0"/>
          <a:ext cx="0" cy="0"/>
          <a:chOff x="0" y="0"/>
          <a:chExt cx="0" cy="0"/>
        </a:xfrm>
      </p:grpSpPr>
      <p:sp>
        <p:nvSpPr>
          <p:cNvPr id="35" name="Shape 35"/>
          <p:cNvSpPr txBox="1">
            <a:spLocks noGrp="1"/>
          </p:cNvSpPr>
          <p:nvPr>
            <p:ph type="ctrTitle"/>
          </p:nvPr>
        </p:nvSpPr>
        <p:spPr>
          <a:xfrm>
            <a:off x="685800" y="1300757"/>
            <a:ext cx="7772400" cy="1684199"/>
          </a:xfrm>
          <a:prstGeom prst="rect">
            <a:avLst/>
          </a:prstGeom>
        </p:spPr>
        <p:txBody>
          <a:bodyPr lIns="91425" tIns="91425" rIns="91425" bIns="91425" anchor="b" anchorCtr="0">
            <a:noAutofit/>
          </a:bodyPr>
          <a:lstStyle/>
          <a:p>
            <a:pPr>
              <a:spcBef>
                <a:spcPts val="0"/>
              </a:spcBef>
              <a:buNone/>
            </a:pPr>
            <a:r>
              <a:rPr lang="en">
                <a:latin typeface="Trebuchet MS"/>
                <a:ea typeface="Trebuchet MS"/>
                <a:cs typeface="Trebuchet MS"/>
                <a:sym typeface="Trebuchet MS"/>
              </a:rPr>
              <a:t>LGBT Awareness</a:t>
            </a:r>
          </a:p>
        </p:txBody>
      </p:sp>
      <p:sp>
        <p:nvSpPr>
          <p:cNvPr id="36" name="Shape 36"/>
          <p:cNvSpPr txBox="1">
            <a:spLocks noGrp="1"/>
          </p:cNvSpPr>
          <p:nvPr>
            <p:ph type="subTitle" idx="1"/>
          </p:nvPr>
        </p:nvSpPr>
        <p:spPr>
          <a:xfrm>
            <a:off x="685800" y="3093357"/>
            <a:ext cx="7772400" cy="712499"/>
          </a:xfrm>
          <a:prstGeom prst="rect">
            <a:avLst/>
          </a:prstGeom>
        </p:spPr>
        <p:txBody>
          <a:bodyPr lIns="91425" tIns="91425" rIns="91425" bIns="91425" anchor="ctr" anchorCtr="0">
            <a:noAutofit/>
          </a:bodyPr>
          <a:lstStyle/>
          <a:p>
            <a:pPr>
              <a:spcBef>
                <a:spcPts val="0"/>
              </a:spcBef>
              <a:buNone/>
            </a:pPr>
            <a:endParaRPr/>
          </a:p>
        </p:txBody>
      </p:sp>
      <p:pic>
        <p:nvPicPr>
          <p:cNvPr id="37" name="Shape 37"/>
          <p:cNvPicPr preferRelativeResize="0"/>
          <p:nvPr/>
        </p:nvPicPr>
        <p:blipFill>
          <a:blip r:embed="rId3">
            <a:alphaModFix/>
          </a:blip>
          <a:stretch>
            <a:fillRect/>
          </a:stretch>
        </p:blipFill>
        <p:spPr>
          <a:xfrm>
            <a:off x="0" y="3093350"/>
            <a:ext cx="9144000" cy="914500"/>
          </a:xfrm>
          <a:prstGeom prst="rect">
            <a:avLst/>
          </a:prstGeom>
          <a:noFill/>
          <a:ln>
            <a:noFill/>
          </a:ln>
        </p:spPr>
      </p:pic>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457200" y="4406309"/>
            <a:ext cx="8229600" cy="519599"/>
          </a:xfrm>
          <a:prstGeom prst="rect">
            <a:avLst/>
          </a:prstGeom>
        </p:spPr>
        <p:txBody>
          <a:bodyPr lIns="91425" tIns="91425" rIns="91425" bIns="91425" anchor="ctr" anchorCtr="0">
            <a:noAutofit/>
          </a:bodyPr>
          <a:lstStyle/>
          <a:p>
            <a:pPr>
              <a:spcBef>
                <a:spcPts val="0"/>
              </a:spcBef>
              <a:buNone/>
            </a:pPr>
            <a:r>
              <a:rPr lang="en"/>
              <a:t>Stand up for your friends</a:t>
            </a:r>
          </a:p>
        </p:txBody>
      </p:sp>
      <p:sp>
        <p:nvSpPr>
          <p:cNvPr id="43" name="Shape 43">
            <a:hlinkClick r:id="rId3"/>
          </p:cNvPr>
          <p:cNvSpPr/>
          <p:nvPr/>
        </p:nvSpPr>
        <p:spPr>
          <a:xfrm>
            <a:off x="1824958" y="67150"/>
            <a:ext cx="5494067" cy="4120550"/>
          </a:xfrm>
          <a:prstGeom prst="rect">
            <a:avLst/>
          </a:prstGeom>
          <a:blipFill>
            <a:blip r:embed="rId4">
              <a:alphaModFix/>
            </a:blip>
            <a:stretch>
              <a:fillRect/>
            </a:stretch>
          </a:blipFill>
          <a:ln>
            <a:noFill/>
          </a:ln>
        </p:spPr>
      </p:sp>
      <p:pic>
        <p:nvPicPr>
          <p:cNvPr id="44" name="Shape 44"/>
          <p:cNvPicPr preferRelativeResize="0"/>
          <p:nvPr/>
        </p:nvPicPr>
        <p:blipFill>
          <a:blip r:embed="rId5">
            <a:alphaModFix/>
          </a:blip>
          <a:stretch>
            <a:fillRect/>
          </a:stretch>
        </p:blipFill>
        <p:spPr>
          <a:xfrm>
            <a:off x="4337725" y="4406300"/>
            <a:ext cx="4349074" cy="519599"/>
          </a:xfrm>
          <a:prstGeom prst="rect">
            <a:avLst/>
          </a:prstGeom>
          <a:noFill/>
          <a:ln>
            <a:noFill/>
          </a:ln>
        </p:spPr>
      </p:pic>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Shape 49"/>
          <p:cNvSpPr txBox="1">
            <a:spLocks noGrp="1"/>
          </p:cNvSpPr>
          <p:nvPr>
            <p:ph type="body" idx="1"/>
          </p:nvPr>
        </p:nvSpPr>
        <p:spPr>
          <a:xfrm>
            <a:off x="457200" y="4406309"/>
            <a:ext cx="8229600" cy="519599"/>
          </a:xfrm>
          <a:prstGeom prst="rect">
            <a:avLst/>
          </a:prstGeom>
        </p:spPr>
        <p:txBody>
          <a:bodyPr lIns="91425" tIns="91425" rIns="91425" bIns="91425" anchor="ctr" anchorCtr="0">
            <a:noAutofit/>
          </a:bodyPr>
          <a:lstStyle/>
          <a:p>
            <a:pPr>
              <a:spcBef>
                <a:spcPts val="0"/>
              </a:spcBef>
              <a:buNone/>
            </a:pPr>
            <a:endParaRPr/>
          </a:p>
        </p:txBody>
      </p:sp>
      <p:sp>
        <p:nvSpPr>
          <p:cNvPr id="50" name="Shape 50"/>
          <p:cNvSpPr txBox="1"/>
          <p:nvPr/>
        </p:nvSpPr>
        <p:spPr>
          <a:xfrm>
            <a:off x="658050" y="456600"/>
            <a:ext cx="7802400" cy="3666300"/>
          </a:xfrm>
          <a:prstGeom prst="rect">
            <a:avLst/>
          </a:prstGeom>
          <a:noFill/>
          <a:ln>
            <a:noFill/>
          </a:ln>
        </p:spPr>
        <p:txBody>
          <a:bodyPr lIns="91425" tIns="91425" rIns="91425" bIns="91425" anchor="t" anchorCtr="0">
            <a:noAutofit/>
          </a:bodyPr>
          <a:lstStyle/>
          <a:p>
            <a:pPr algn="ctr" rtl="0">
              <a:spcBef>
                <a:spcPts val="0"/>
              </a:spcBef>
              <a:buNone/>
            </a:pPr>
            <a:endParaRPr sz="6000" b="1" u="sng">
              <a:latin typeface="Trebuchet MS"/>
              <a:ea typeface="Trebuchet MS"/>
              <a:cs typeface="Trebuchet MS"/>
              <a:sym typeface="Trebuchet MS"/>
            </a:endParaRPr>
          </a:p>
          <a:p>
            <a:pPr algn="ctr" rtl="0">
              <a:spcBef>
                <a:spcPts val="0"/>
              </a:spcBef>
              <a:buNone/>
            </a:pPr>
            <a:r>
              <a:rPr lang="en" sz="6000" b="1" u="sng">
                <a:latin typeface="Trebuchet MS"/>
                <a:ea typeface="Trebuchet MS"/>
                <a:cs typeface="Trebuchet MS"/>
                <a:sym typeface="Trebuchet MS"/>
              </a:rPr>
              <a:t>What can YOU do?</a:t>
            </a:r>
          </a:p>
          <a:p>
            <a:pPr lvl="0">
              <a:spcBef>
                <a:spcPts val="0"/>
              </a:spcBef>
              <a:buNone/>
            </a:pPr>
            <a:endParaRPr sz="3000">
              <a:latin typeface="Trebuchet MS"/>
              <a:ea typeface="Trebuchet MS"/>
              <a:cs typeface="Trebuchet MS"/>
              <a:sym typeface="Trebuchet MS"/>
            </a:endParaRPr>
          </a:p>
        </p:txBody>
      </p:sp>
      <p:pic>
        <p:nvPicPr>
          <p:cNvPr id="51" name="Shape 51"/>
          <p:cNvPicPr preferRelativeResize="0"/>
          <p:nvPr/>
        </p:nvPicPr>
        <p:blipFill>
          <a:blip r:embed="rId3">
            <a:alphaModFix/>
          </a:blip>
          <a:stretch>
            <a:fillRect/>
          </a:stretch>
        </p:blipFill>
        <p:spPr>
          <a:xfrm>
            <a:off x="0" y="4406300"/>
            <a:ext cx="9144000" cy="519599"/>
          </a:xfrm>
          <a:prstGeom prst="rect">
            <a:avLst/>
          </a:prstGeom>
          <a:noFill/>
          <a:ln>
            <a:noFill/>
          </a:ln>
        </p:spPr>
      </p:pic>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Shape 56"/>
          <p:cNvSpPr txBox="1">
            <a:spLocks noGrp="1"/>
          </p:cNvSpPr>
          <p:nvPr>
            <p:ph type="body" idx="1"/>
          </p:nvPr>
        </p:nvSpPr>
        <p:spPr>
          <a:xfrm>
            <a:off x="457200" y="4406309"/>
            <a:ext cx="8229600" cy="519599"/>
          </a:xfrm>
          <a:prstGeom prst="rect">
            <a:avLst/>
          </a:prstGeom>
        </p:spPr>
        <p:txBody>
          <a:bodyPr lIns="91425" tIns="91425" rIns="91425" bIns="91425" anchor="ctr" anchorCtr="0">
            <a:noAutofit/>
          </a:bodyPr>
          <a:lstStyle/>
          <a:p>
            <a:pPr lvl="0" rtl="0">
              <a:spcBef>
                <a:spcPts val="0"/>
              </a:spcBef>
              <a:buNone/>
            </a:pPr>
            <a:endParaRPr/>
          </a:p>
        </p:txBody>
      </p:sp>
      <p:sp>
        <p:nvSpPr>
          <p:cNvPr id="57" name="Shape 57"/>
          <p:cNvSpPr txBox="1"/>
          <p:nvPr/>
        </p:nvSpPr>
        <p:spPr>
          <a:xfrm>
            <a:off x="658050" y="456600"/>
            <a:ext cx="7802400" cy="3666300"/>
          </a:xfrm>
          <a:prstGeom prst="rect">
            <a:avLst/>
          </a:prstGeom>
          <a:noFill/>
          <a:ln>
            <a:noFill/>
          </a:ln>
        </p:spPr>
        <p:txBody>
          <a:bodyPr lIns="91425" tIns="91425" rIns="91425" bIns="91425" anchor="t" anchorCtr="0">
            <a:noAutofit/>
          </a:bodyPr>
          <a:lstStyle/>
          <a:p>
            <a:pPr algn="l" rtl="0">
              <a:spcBef>
                <a:spcPts val="0"/>
              </a:spcBef>
              <a:buNone/>
            </a:pPr>
            <a:r>
              <a:rPr lang="en" sz="3600" b="1" u="sng">
                <a:latin typeface="Trebuchet MS"/>
                <a:ea typeface="Trebuchet MS"/>
                <a:cs typeface="Trebuchet MS"/>
                <a:sym typeface="Trebuchet MS"/>
              </a:rPr>
              <a:t>Be love and show love:</a:t>
            </a:r>
          </a:p>
          <a:p>
            <a:pPr algn="l" rtl="0">
              <a:spcBef>
                <a:spcPts val="0"/>
              </a:spcBef>
              <a:buNone/>
            </a:pPr>
            <a:endParaRPr sz="3600" b="1" u="sng">
              <a:latin typeface="Trebuchet MS"/>
              <a:ea typeface="Trebuchet MS"/>
              <a:cs typeface="Trebuchet MS"/>
              <a:sym typeface="Trebuchet MS"/>
            </a:endParaRPr>
          </a:p>
          <a:p>
            <a:pPr algn="l" rtl="0">
              <a:spcBef>
                <a:spcPts val="0"/>
              </a:spcBef>
              <a:buNone/>
            </a:pPr>
            <a:r>
              <a:rPr lang="en" sz="3600">
                <a:latin typeface="Trebuchet MS"/>
                <a:ea typeface="Trebuchet MS"/>
                <a:cs typeface="Trebuchet MS"/>
                <a:sym typeface="Trebuchet MS"/>
              </a:rPr>
              <a:t>Homophobic and transphobic language is not loving. </a:t>
            </a:r>
          </a:p>
          <a:p>
            <a:pPr algn="l" rtl="0">
              <a:spcBef>
                <a:spcPts val="0"/>
              </a:spcBef>
              <a:buNone/>
            </a:pPr>
            <a:endParaRPr sz="1800">
              <a:latin typeface="Trebuchet MS"/>
              <a:ea typeface="Trebuchet MS"/>
              <a:cs typeface="Trebuchet MS"/>
              <a:sym typeface="Trebuchet MS"/>
            </a:endParaRPr>
          </a:p>
          <a:p>
            <a:pPr algn="l" rtl="0">
              <a:spcBef>
                <a:spcPts val="0"/>
              </a:spcBef>
              <a:buNone/>
            </a:pPr>
            <a:r>
              <a:rPr lang="en" sz="1800">
                <a:latin typeface="Trebuchet MS"/>
                <a:ea typeface="Trebuchet MS"/>
                <a:cs typeface="Trebuchet MS"/>
                <a:sym typeface="Trebuchet MS"/>
              </a:rPr>
              <a:t>Be the friend you might need if you were scared to come out. </a:t>
            </a:r>
          </a:p>
          <a:p>
            <a:pPr algn="l" rtl="0">
              <a:spcBef>
                <a:spcPts val="0"/>
              </a:spcBef>
              <a:buNone/>
            </a:pPr>
            <a:r>
              <a:rPr lang="en" sz="1800">
                <a:latin typeface="Trebuchet MS"/>
                <a:ea typeface="Trebuchet MS"/>
                <a:cs typeface="Trebuchet MS"/>
                <a:sym typeface="Trebuchet MS"/>
              </a:rPr>
              <a:t>‘Gay’ should </a:t>
            </a:r>
            <a:r>
              <a:rPr lang="en" sz="1800" b="1">
                <a:latin typeface="Trebuchet MS"/>
                <a:ea typeface="Trebuchet MS"/>
                <a:cs typeface="Trebuchet MS"/>
                <a:sym typeface="Trebuchet MS"/>
              </a:rPr>
              <a:t>never</a:t>
            </a:r>
            <a:r>
              <a:rPr lang="en" sz="1800">
                <a:latin typeface="Trebuchet MS"/>
                <a:ea typeface="Trebuchet MS"/>
                <a:cs typeface="Trebuchet MS"/>
                <a:sym typeface="Trebuchet MS"/>
              </a:rPr>
              <a:t> be a derogatory word. </a:t>
            </a:r>
          </a:p>
          <a:p>
            <a:pPr lvl="0" algn="l" rtl="0">
              <a:spcBef>
                <a:spcPts val="0"/>
              </a:spcBef>
              <a:buNone/>
            </a:pPr>
            <a:endParaRPr sz="1800">
              <a:latin typeface="Trebuchet MS"/>
              <a:ea typeface="Trebuchet MS"/>
              <a:cs typeface="Trebuchet MS"/>
              <a:sym typeface="Trebuchet MS"/>
            </a:endParaRPr>
          </a:p>
        </p:txBody>
      </p:sp>
      <p:pic>
        <p:nvPicPr>
          <p:cNvPr id="58" name="Shape 58"/>
          <p:cNvPicPr preferRelativeResize="0"/>
          <p:nvPr/>
        </p:nvPicPr>
        <p:blipFill>
          <a:blip r:embed="rId3">
            <a:alphaModFix/>
          </a:blip>
          <a:stretch>
            <a:fillRect/>
          </a:stretch>
        </p:blipFill>
        <p:spPr>
          <a:xfrm>
            <a:off x="0" y="4406300"/>
            <a:ext cx="9144000" cy="519599"/>
          </a:xfrm>
          <a:prstGeom prst="rect">
            <a:avLst/>
          </a:prstGeom>
          <a:noFill/>
          <a:ln>
            <a:noFill/>
          </a:ln>
        </p:spPr>
      </p:pic>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Shape 63"/>
          <p:cNvSpPr txBox="1">
            <a:spLocks noGrp="1"/>
          </p:cNvSpPr>
          <p:nvPr>
            <p:ph type="body" idx="1"/>
          </p:nvPr>
        </p:nvSpPr>
        <p:spPr>
          <a:xfrm>
            <a:off x="457200" y="4406309"/>
            <a:ext cx="8229600" cy="519599"/>
          </a:xfrm>
          <a:prstGeom prst="rect">
            <a:avLst/>
          </a:prstGeom>
        </p:spPr>
        <p:txBody>
          <a:bodyPr lIns="91425" tIns="91425" rIns="91425" bIns="91425" anchor="ctr" anchorCtr="0">
            <a:noAutofit/>
          </a:bodyPr>
          <a:lstStyle/>
          <a:p>
            <a:pPr lvl="0" rtl="0">
              <a:spcBef>
                <a:spcPts val="0"/>
              </a:spcBef>
              <a:buNone/>
            </a:pPr>
            <a:endParaRPr/>
          </a:p>
        </p:txBody>
      </p:sp>
      <p:sp>
        <p:nvSpPr>
          <p:cNvPr id="64" name="Shape 64"/>
          <p:cNvSpPr txBox="1"/>
          <p:nvPr/>
        </p:nvSpPr>
        <p:spPr>
          <a:xfrm>
            <a:off x="658050" y="456600"/>
            <a:ext cx="7802400" cy="3666300"/>
          </a:xfrm>
          <a:prstGeom prst="rect">
            <a:avLst/>
          </a:prstGeom>
          <a:noFill/>
          <a:ln>
            <a:noFill/>
          </a:ln>
        </p:spPr>
        <p:txBody>
          <a:bodyPr lIns="91425" tIns="91425" rIns="91425" bIns="91425" anchor="t" anchorCtr="0">
            <a:noAutofit/>
          </a:bodyPr>
          <a:lstStyle/>
          <a:p>
            <a:pPr lvl="0" algn="l" rtl="0">
              <a:spcBef>
                <a:spcPts val="0"/>
              </a:spcBef>
              <a:buNone/>
            </a:pPr>
            <a:r>
              <a:rPr lang="en" sz="3600" b="1" u="sng">
                <a:latin typeface="Trebuchet MS"/>
                <a:ea typeface="Trebuchet MS"/>
                <a:cs typeface="Trebuchet MS"/>
                <a:sym typeface="Trebuchet MS"/>
              </a:rPr>
              <a:t>Don’t be a bystander:</a:t>
            </a:r>
          </a:p>
          <a:p>
            <a:pPr lvl="0" algn="l" rtl="0">
              <a:spcBef>
                <a:spcPts val="0"/>
              </a:spcBef>
              <a:buNone/>
            </a:pPr>
            <a:endParaRPr sz="3600" b="1" u="sng">
              <a:latin typeface="Trebuchet MS"/>
              <a:ea typeface="Trebuchet MS"/>
              <a:cs typeface="Trebuchet MS"/>
              <a:sym typeface="Trebuchet MS"/>
            </a:endParaRPr>
          </a:p>
          <a:p>
            <a:pPr algn="l" rtl="0">
              <a:spcBef>
                <a:spcPts val="0"/>
              </a:spcBef>
              <a:buNone/>
            </a:pPr>
            <a:r>
              <a:rPr lang="en" sz="3600">
                <a:latin typeface="Trebuchet MS"/>
                <a:ea typeface="Trebuchet MS"/>
                <a:cs typeface="Trebuchet MS"/>
                <a:sym typeface="Trebuchet MS"/>
              </a:rPr>
              <a:t>Challenge homophobic and transphobic language.</a:t>
            </a:r>
          </a:p>
          <a:p>
            <a:pPr algn="l" rtl="0">
              <a:spcBef>
                <a:spcPts val="0"/>
              </a:spcBef>
              <a:buNone/>
            </a:pPr>
            <a:endParaRPr sz="3600">
              <a:latin typeface="Trebuchet MS"/>
              <a:ea typeface="Trebuchet MS"/>
              <a:cs typeface="Trebuchet MS"/>
              <a:sym typeface="Trebuchet MS"/>
            </a:endParaRPr>
          </a:p>
          <a:p>
            <a:pPr lvl="0" algn="l" rtl="0">
              <a:spcBef>
                <a:spcPts val="0"/>
              </a:spcBef>
              <a:buNone/>
            </a:pPr>
            <a:r>
              <a:rPr lang="en" sz="1800">
                <a:latin typeface="Trebuchet MS"/>
                <a:ea typeface="Trebuchet MS"/>
                <a:cs typeface="Trebuchet MS"/>
                <a:sym typeface="Trebuchet MS"/>
              </a:rPr>
              <a:t>When you hear it, call out. If you can, stop it. Report it. </a:t>
            </a:r>
          </a:p>
          <a:p>
            <a:pPr lvl="0" algn="l" rtl="0">
              <a:spcBef>
                <a:spcPts val="0"/>
              </a:spcBef>
              <a:buNone/>
            </a:pPr>
            <a:endParaRPr sz="1800">
              <a:latin typeface="Trebuchet MS"/>
              <a:ea typeface="Trebuchet MS"/>
              <a:cs typeface="Trebuchet MS"/>
              <a:sym typeface="Trebuchet MS"/>
            </a:endParaRPr>
          </a:p>
        </p:txBody>
      </p:sp>
      <p:pic>
        <p:nvPicPr>
          <p:cNvPr id="65" name="Shape 65"/>
          <p:cNvPicPr preferRelativeResize="0"/>
          <p:nvPr/>
        </p:nvPicPr>
        <p:blipFill>
          <a:blip r:embed="rId3">
            <a:alphaModFix/>
          </a:blip>
          <a:stretch>
            <a:fillRect/>
          </a:stretch>
        </p:blipFill>
        <p:spPr>
          <a:xfrm>
            <a:off x="0" y="4406300"/>
            <a:ext cx="9144000" cy="519599"/>
          </a:xfrm>
          <a:prstGeom prst="rect">
            <a:avLst/>
          </a:prstGeom>
          <a:noFill/>
          <a:ln>
            <a:noFill/>
          </a:ln>
        </p:spPr>
      </p:pic>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Shape 70"/>
          <p:cNvSpPr txBox="1">
            <a:spLocks noGrp="1"/>
          </p:cNvSpPr>
          <p:nvPr>
            <p:ph type="body" idx="1"/>
          </p:nvPr>
        </p:nvSpPr>
        <p:spPr>
          <a:xfrm>
            <a:off x="457200" y="4406309"/>
            <a:ext cx="8229600" cy="519599"/>
          </a:xfrm>
          <a:prstGeom prst="rect">
            <a:avLst/>
          </a:prstGeom>
        </p:spPr>
        <p:txBody>
          <a:bodyPr lIns="91425" tIns="91425" rIns="91425" bIns="91425" anchor="ctr" anchorCtr="0">
            <a:noAutofit/>
          </a:bodyPr>
          <a:lstStyle/>
          <a:p>
            <a:pPr lvl="0" rtl="0">
              <a:spcBef>
                <a:spcPts val="0"/>
              </a:spcBef>
              <a:buNone/>
            </a:pPr>
            <a:endParaRPr/>
          </a:p>
        </p:txBody>
      </p:sp>
      <p:sp>
        <p:nvSpPr>
          <p:cNvPr id="71" name="Shape 71"/>
          <p:cNvSpPr txBox="1"/>
          <p:nvPr/>
        </p:nvSpPr>
        <p:spPr>
          <a:xfrm>
            <a:off x="658050" y="456600"/>
            <a:ext cx="7802400" cy="3666300"/>
          </a:xfrm>
          <a:prstGeom prst="rect">
            <a:avLst/>
          </a:prstGeom>
          <a:noFill/>
          <a:ln>
            <a:noFill/>
          </a:ln>
        </p:spPr>
        <p:txBody>
          <a:bodyPr lIns="91425" tIns="91425" rIns="91425" bIns="91425" anchor="t" anchorCtr="0">
            <a:noAutofit/>
          </a:bodyPr>
          <a:lstStyle/>
          <a:p>
            <a:pPr lvl="0" algn="l" rtl="0">
              <a:spcBef>
                <a:spcPts val="0"/>
              </a:spcBef>
              <a:buNone/>
            </a:pPr>
            <a:r>
              <a:rPr lang="en" sz="3600" b="1" u="sng">
                <a:latin typeface="Trebuchet MS"/>
                <a:ea typeface="Trebuchet MS"/>
                <a:cs typeface="Trebuchet MS"/>
                <a:sym typeface="Trebuchet MS"/>
              </a:rPr>
              <a:t>Be an ally:</a:t>
            </a:r>
          </a:p>
          <a:p>
            <a:pPr lvl="0" algn="l" rtl="0">
              <a:spcBef>
                <a:spcPts val="0"/>
              </a:spcBef>
              <a:buNone/>
            </a:pPr>
            <a:endParaRPr sz="3600" b="1" u="sng">
              <a:latin typeface="Trebuchet MS"/>
              <a:ea typeface="Trebuchet MS"/>
              <a:cs typeface="Trebuchet MS"/>
              <a:sym typeface="Trebuchet MS"/>
            </a:endParaRPr>
          </a:p>
          <a:p>
            <a:pPr algn="l" rtl="0">
              <a:spcBef>
                <a:spcPts val="0"/>
              </a:spcBef>
              <a:buNone/>
            </a:pPr>
            <a:r>
              <a:rPr lang="en" sz="3600">
                <a:latin typeface="Trebuchet MS"/>
                <a:ea typeface="Trebuchet MS"/>
                <a:cs typeface="Trebuchet MS"/>
                <a:sym typeface="Trebuchet MS"/>
              </a:rPr>
              <a:t>You don’t have to be LGBT to support the community.</a:t>
            </a:r>
          </a:p>
          <a:p>
            <a:pPr algn="l" rtl="0">
              <a:spcBef>
                <a:spcPts val="0"/>
              </a:spcBef>
              <a:buNone/>
            </a:pPr>
            <a:endParaRPr sz="1800">
              <a:latin typeface="Trebuchet MS"/>
              <a:ea typeface="Trebuchet MS"/>
              <a:cs typeface="Trebuchet MS"/>
              <a:sym typeface="Trebuchet MS"/>
            </a:endParaRPr>
          </a:p>
          <a:p>
            <a:pPr lvl="0" algn="l" rtl="0">
              <a:spcBef>
                <a:spcPts val="0"/>
              </a:spcBef>
              <a:buNone/>
            </a:pPr>
            <a:r>
              <a:rPr lang="en" sz="1800">
                <a:latin typeface="Trebuchet MS"/>
                <a:ea typeface="Trebuchet MS"/>
                <a:cs typeface="Trebuchet MS"/>
                <a:sym typeface="Trebuchet MS"/>
              </a:rPr>
              <a:t>Allies are important people and are cherished by the LGBT community. Stand with them. The more people, the more power.  </a:t>
            </a:r>
          </a:p>
          <a:p>
            <a:pPr lvl="0" algn="l" rtl="0">
              <a:spcBef>
                <a:spcPts val="0"/>
              </a:spcBef>
              <a:buNone/>
            </a:pPr>
            <a:endParaRPr sz="1800">
              <a:latin typeface="Trebuchet MS"/>
              <a:ea typeface="Trebuchet MS"/>
              <a:cs typeface="Trebuchet MS"/>
              <a:sym typeface="Trebuchet MS"/>
            </a:endParaRPr>
          </a:p>
        </p:txBody>
      </p:sp>
      <p:pic>
        <p:nvPicPr>
          <p:cNvPr id="72" name="Shape 72"/>
          <p:cNvPicPr preferRelativeResize="0"/>
          <p:nvPr/>
        </p:nvPicPr>
        <p:blipFill>
          <a:blip r:embed="rId3">
            <a:alphaModFix/>
          </a:blip>
          <a:stretch>
            <a:fillRect/>
          </a:stretch>
        </p:blipFill>
        <p:spPr>
          <a:xfrm>
            <a:off x="0" y="4406300"/>
            <a:ext cx="9144000" cy="519599"/>
          </a:xfrm>
          <a:prstGeom prst="rect">
            <a:avLst/>
          </a:prstGeom>
          <a:noFill/>
          <a:ln>
            <a:noFill/>
          </a:ln>
        </p:spPr>
      </p:pic>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Shape 77"/>
          <p:cNvSpPr txBox="1">
            <a:spLocks noGrp="1"/>
          </p:cNvSpPr>
          <p:nvPr>
            <p:ph type="body" idx="1"/>
          </p:nvPr>
        </p:nvSpPr>
        <p:spPr>
          <a:xfrm>
            <a:off x="457200" y="4406309"/>
            <a:ext cx="8229600" cy="519599"/>
          </a:xfrm>
          <a:prstGeom prst="rect">
            <a:avLst/>
          </a:prstGeom>
        </p:spPr>
        <p:txBody>
          <a:bodyPr lIns="91425" tIns="91425" rIns="91425" bIns="91425" anchor="ctr" anchorCtr="0">
            <a:noAutofit/>
          </a:bodyPr>
          <a:lstStyle/>
          <a:p>
            <a:pPr>
              <a:spcBef>
                <a:spcPts val="0"/>
              </a:spcBef>
              <a:buNone/>
            </a:pPr>
            <a:endParaRPr/>
          </a:p>
        </p:txBody>
      </p:sp>
      <p:sp>
        <p:nvSpPr>
          <p:cNvPr id="78" name="Shape 78"/>
          <p:cNvSpPr txBox="1"/>
          <p:nvPr/>
        </p:nvSpPr>
        <p:spPr>
          <a:xfrm>
            <a:off x="846050" y="523750"/>
            <a:ext cx="7225200" cy="3223199"/>
          </a:xfrm>
          <a:prstGeom prst="rect">
            <a:avLst/>
          </a:prstGeom>
          <a:noFill/>
          <a:ln>
            <a:noFill/>
          </a:ln>
        </p:spPr>
        <p:txBody>
          <a:bodyPr lIns="91425" tIns="91425" rIns="91425" bIns="91425" anchor="t" anchorCtr="0">
            <a:noAutofit/>
          </a:bodyPr>
          <a:lstStyle/>
          <a:p>
            <a:pPr algn="ctr" rtl="0">
              <a:spcBef>
                <a:spcPts val="0"/>
              </a:spcBef>
              <a:buNone/>
            </a:pPr>
            <a:r>
              <a:rPr lang="en" sz="3000" b="1" u="sng">
                <a:latin typeface="Trebuchet MS"/>
                <a:ea typeface="Trebuchet MS"/>
                <a:cs typeface="Trebuchet MS"/>
                <a:sym typeface="Trebuchet MS"/>
              </a:rPr>
              <a:t>Our pledge:</a:t>
            </a:r>
          </a:p>
          <a:p>
            <a:pPr algn="ctr" rtl="0">
              <a:spcBef>
                <a:spcPts val="0"/>
              </a:spcBef>
              <a:buNone/>
            </a:pPr>
            <a:endParaRPr sz="3000" b="1" u="sng">
              <a:latin typeface="Trebuchet MS"/>
              <a:ea typeface="Trebuchet MS"/>
              <a:cs typeface="Trebuchet MS"/>
              <a:sym typeface="Trebuchet MS"/>
            </a:endParaRPr>
          </a:p>
          <a:p>
            <a:pPr algn="ctr">
              <a:spcBef>
                <a:spcPts val="0"/>
              </a:spcBef>
              <a:buNone/>
            </a:pPr>
            <a:r>
              <a:rPr lang="en" sz="2400">
                <a:latin typeface="Trebuchet MS"/>
                <a:ea typeface="Trebuchet MS"/>
                <a:cs typeface="Trebuchet MS"/>
                <a:sym typeface="Trebuchet MS"/>
              </a:rPr>
              <a:t>As students of Redland Green School, we will not be bystanders. We will challenge homophobic and transphobic language in and out of school. If we hear it, we will call out and if we can, stop it. By adding our names, we promise to stand up for fairness, kindness and never be a bystander.</a:t>
            </a:r>
          </a:p>
        </p:txBody>
      </p:sp>
      <p:pic>
        <p:nvPicPr>
          <p:cNvPr id="79" name="Shape 79"/>
          <p:cNvPicPr preferRelativeResize="0"/>
          <p:nvPr/>
        </p:nvPicPr>
        <p:blipFill>
          <a:blip r:embed="rId3">
            <a:alphaModFix/>
          </a:blip>
          <a:stretch>
            <a:fillRect/>
          </a:stretch>
        </p:blipFill>
        <p:spPr>
          <a:xfrm>
            <a:off x="0" y="4406300"/>
            <a:ext cx="9144000" cy="519599"/>
          </a:xfrm>
          <a:prstGeom prst="rect">
            <a:avLst/>
          </a:prstGeom>
          <a:noFill/>
          <a:ln>
            <a:noFill/>
          </a:ln>
        </p:spPr>
      </p:pic>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Shape 84"/>
          <p:cNvSpPr txBox="1">
            <a:spLocks noGrp="1"/>
          </p:cNvSpPr>
          <p:nvPr>
            <p:ph type="body" idx="1"/>
          </p:nvPr>
        </p:nvSpPr>
        <p:spPr>
          <a:xfrm>
            <a:off x="457200" y="4406309"/>
            <a:ext cx="8229600" cy="519599"/>
          </a:xfrm>
          <a:prstGeom prst="rect">
            <a:avLst/>
          </a:prstGeom>
        </p:spPr>
        <p:txBody>
          <a:bodyPr lIns="91425" tIns="91425" rIns="91425" bIns="91425" anchor="ctr" anchorCtr="0">
            <a:noAutofit/>
          </a:bodyPr>
          <a:lstStyle/>
          <a:p>
            <a:pPr lvl="0" rtl="0">
              <a:spcBef>
                <a:spcPts val="0"/>
              </a:spcBef>
              <a:buNone/>
            </a:pPr>
            <a:endParaRPr/>
          </a:p>
        </p:txBody>
      </p:sp>
      <p:sp>
        <p:nvSpPr>
          <p:cNvPr id="85" name="Shape 85"/>
          <p:cNvSpPr txBox="1"/>
          <p:nvPr/>
        </p:nvSpPr>
        <p:spPr>
          <a:xfrm>
            <a:off x="846050" y="523750"/>
            <a:ext cx="7225200" cy="3223199"/>
          </a:xfrm>
          <a:prstGeom prst="rect">
            <a:avLst/>
          </a:prstGeom>
          <a:noFill/>
          <a:ln>
            <a:noFill/>
          </a:ln>
        </p:spPr>
        <p:txBody>
          <a:bodyPr lIns="91425" tIns="91425" rIns="91425" bIns="91425" anchor="t" anchorCtr="0">
            <a:noAutofit/>
          </a:bodyPr>
          <a:lstStyle/>
          <a:p>
            <a:pPr algn="ctr" rtl="0">
              <a:spcBef>
                <a:spcPts val="0"/>
              </a:spcBef>
              <a:buNone/>
            </a:pPr>
            <a:r>
              <a:rPr lang="en" sz="3000" b="1" u="sng">
                <a:latin typeface="Trebuchet MS"/>
                <a:ea typeface="Trebuchet MS"/>
                <a:cs typeface="Trebuchet MS"/>
                <a:sym typeface="Trebuchet MS"/>
              </a:rPr>
              <a:t>Sign the pledge.</a:t>
            </a:r>
          </a:p>
          <a:p>
            <a:pPr algn="ctr" rtl="0">
              <a:spcBef>
                <a:spcPts val="0"/>
              </a:spcBef>
              <a:buNone/>
            </a:pPr>
            <a:endParaRPr sz="3000" b="1" u="sng">
              <a:latin typeface="Trebuchet MS"/>
              <a:ea typeface="Trebuchet MS"/>
              <a:cs typeface="Trebuchet MS"/>
              <a:sym typeface="Trebuchet MS"/>
            </a:endParaRPr>
          </a:p>
          <a:p>
            <a:pPr algn="ctr" rtl="0">
              <a:spcBef>
                <a:spcPts val="0"/>
              </a:spcBef>
              <a:buNone/>
            </a:pPr>
            <a:r>
              <a:rPr lang="en" sz="3000" b="1" u="sng">
                <a:latin typeface="Trebuchet MS"/>
                <a:ea typeface="Trebuchet MS"/>
                <a:cs typeface="Trebuchet MS"/>
                <a:sym typeface="Trebuchet MS"/>
              </a:rPr>
              <a:t>Tuesday, Wednesday, Thursday</a:t>
            </a:r>
          </a:p>
          <a:p>
            <a:pPr algn="ctr" rtl="0">
              <a:spcBef>
                <a:spcPts val="0"/>
              </a:spcBef>
              <a:buNone/>
            </a:pPr>
            <a:r>
              <a:rPr lang="en" sz="3000" b="1" u="sng">
                <a:latin typeface="Trebuchet MS"/>
                <a:ea typeface="Trebuchet MS"/>
                <a:cs typeface="Trebuchet MS"/>
                <a:sym typeface="Trebuchet MS"/>
              </a:rPr>
              <a:t>lunch time</a:t>
            </a:r>
          </a:p>
          <a:p>
            <a:pPr algn="ctr" rtl="0">
              <a:spcBef>
                <a:spcPts val="0"/>
              </a:spcBef>
              <a:buNone/>
            </a:pPr>
            <a:endParaRPr sz="3000" b="1" u="sng">
              <a:latin typeface="Trebuchet MS"/>
              <a:ea typeface="Trebuchet MS"/>
              <a:cs typeface="Trebuchet MS"/>
              <a:sym typeface="Trebuchet MS"/>
            </a:endParaRPr>
          </a:p>
          <a:p>
            <a:pPr lvl="0" algn="ctr" rtl="0">
              <a:spcBef>
                <a:spcPts val="0"/>
              </a:spcBef>
              <a:buNone/>
            </a:pPr>
            <a:r>
              <a:rPr lang="en" sz="3000" b="1" u="sng">
                <a:latin typeface="Trebuchet MS"/>
                <a:ea typeface="Trebuchet MS"/>
                <a:cs typeface="Trebuchet MS"/>
                <a:sym typeface="Trebuchet MS"/>
              </a:rPr>
              <a:t>The Street. </a:t>
            </a:r>
          </a:p>
        </p:txBody>
      </p:sp>
      <p:pic>
        <p:nvPicPr>
          <p:cNvPr id="86" name="Shape 86"/>
          <p:cNvPicPr preferRelativeResize="0"/>
          <p:nvPr/>
        </p:nvPicPr>
        <p:blipFill>
          <a:blip r:embed="rId3">
            <a:alphaModFix/>
          </a:blip>
          <a:stretch>
            <a:fillRect/>
          </a:stretch>
        </p:blipFill>
        <p:spPr>
          <a:xfrm>
            <a:off x="0" y="4406300"/>
            <a:ext cx="9144000" cy="519599"/>
          </a:xfrm>
          <a:prstGeom prst="rect">
            <a:avLst/>
          </a:prstGeom>
          <a:noFill/>
          <a:ln>
            <a:noFill/>
          </a:ln>
        </p:spPr>
      </p:pic>
    </p:spTree>
  </p:cSld>
  <p:clrMapOvr>
    <a:masterClrMapping/>
  </p:clrMapOvr>
  <p:transition spd="slow">
    <p:cut/>
  </p:transition>
</p:sld>
</file>

<file path=ppt/theme/theme1.xml><?xml version="1.0" encoding="utf-8"?>
<a:theme xmlns:a="http://schemas.openxmlformats.org/drawingml/2006/main" name="modern">
  <a:themeElements>
    <a:clrScheme name="Custom 348">
      <a:dk1>
        <a:srgbClr val="000000"/>
      </a:dk1>
      <a:lt1>
        <a:srgbClr val="FFFFFF"/>
      </a:lt1>
      <a:dk2>
        <a:srgbClr val="191919"/>
      </a:dk2>
      <a:lt2>
        <a:srgbClr val="CCCCCC"/>
      </a:lt2>
      <a:accent1>
        <a:srgbClr val="7E5554"/>
      </a:accent1>
      <a:accent2>
        <a:srgbClr val="910A10"/>
      </a:accent2>
      <a:accent3>
        <a:srgbClr val="84294D"/>
      </a:accent3>
      <a:accent4>
        <a:srgbClr val="DA823B"/>
      </a:accent4>
      <a:accent5>
        <a:srgbClr val="625D3C"/>
      </a:accent5>
      <a:accent6>
        <a:srgbClr val="00384A"/>
      </a:accent6>
      <a:hlink>
        <a:srgbClr val="227A78"/>
      </a:hlink>
      <a:folHlink>
        <a:srgbClr val="39474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198</Words>
  <Application>Microsoft Office PowerPoint</Application>
  <PresentationFormat>On-screen Show (16:9)</PresentationFormat>
  <Paragraphs>29</Paragraphs>
  <Slides>8</Slides>
  <Notes>8</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modern</vt:lpstr>
      <vt:lpstr>LGBT Awareness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LGBT Awareness</dc:title>
  <dc:creator>Jo Williams</dc:creator>
  <cp:lastModifiedBy>user</cp:lastModifiedBy>
  <cp:revision>1</cp:revision>
  <dcterms:modified xsi:type="dcterms:W3CDTF">2016-01-17T14:40:07Z</dcterms:modified>
</cp:coreProperties>
</file>